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556887-E146-4A3A-B1EF-DD830C0ADC4F}" v="28" dt="2019-06-20T04:15:51.0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y Pacheco" userId="0dd2267dd47b8d8f" providerId="LiveId" clId="{09556887-E146-4A3A-B1EF-DD830C0ADC4F}"/>
    <pc:docChg chg="undo custSel addSld modSld">
      <pc:chgData name="Tony Pacheco" userId="0dd2267dd47b8d8f" providerId="LiveId" clId="{09556887-E146-4A3A-B1EF-DD830C0ADC4F}" dt="2019-06-20T04:11:24.748" v="1934" actId="14100"/>
      <pc:docMkLst>
        <pc:docMk/>
      </pc:docMkLst>
      <pc:sldChg chg="modSp">
        <pc:chgData name="Tony Pacheco" userId="0dd2267dd47b8d8f" providerId="LiveId" clId="{09556887-E146-4A3A-B1EF-DD830C0ADC4F}" dt="2019-06-20T03:53:30.176" v="1510" actId="20577"/>
        <pc:sldMkLst>
          <pc:docMk/>
          <pc:sldMk cId="3068243473" sldId="256"/>
        </pc:sldMkLst>
        <pc:spChg chg="mod">
          <ac:chgData name="Tony Pacheco" userId="0dd2267dd47b8d8f" providerId="LiveId" clId="{09556887-E146-4A3A-B1EF-DD830C0ADC4F}" dt="2019-06-20T03:53:30.176" v="1510" actId="20577"/>
          <ac:spMkLst>
            <pc:docMk/>
            <pc:sldMk cId="3068243473" sldId="256"/>
            <ac:spMk id="3" creationId="{853194CC-D001-409B-A4E6-CB5AF9A99851}"/>
          </ac:spMkLst>
        </pc:spChg>
      </pc:sldChg>
      <pc:sldChg chg="modSp">
        <pc:chgData name="Tony Pacheco" userId="0dd2267dd47b8d8f" providerId="LiveId" clId="{09556887-E146-4A3A-B1EF-DD830C0ADC4F}" dt="2019-06-20T04:10:58.458" v="1932" actId="255"/>
        <pc:sldMkLst>
          <pc:docMk/>
          <pc:sldMk cId="3785514499" sldId="257"/>
        </pc:sldMkLst>
        <pc:spChg chg="mod">
          <ac:chgData name="Tony Pacheco" userId="0dd2267dd47b8d8f" providerId="LiveId" clId="{09556887-E146-4A3A-B1EF-DD830C0ADC4F}" dt="2019-06-20T04:10:58.458" v="1932" actId="255"/>
          <ac:spMkLst>
            <pc:docMk/>
            <pc:sldMk cId="3785514499" sldId="257"/>
            <ac:spMk id="3" creationId="{631C4CD7-ED08-40F0-9C2E-4A598BB4284B}"/>
          </ac:spMkLst>
        </pc:spChg>
      </pc:sldChg>
      <pc:sldChg chg="modSp add">
        <pc:chgData name="Tony Pacheco" userId="0dd2267dd47b8d8f" providerId="LiveId" clId="{09556887-E146-4A3A-B1EF-DD830C0ADC4F}" dt="2019-06-20T03:15:00.895" v="72" actId="20577"/>
        <pc:sldMkLst>
          <pc:docMk/>
          <pc:sldMk cId="91836151" sldId="258"/>
        </pc:sldMkLst>
        <pc:spChg chg="mod">
          <ac:chgData name="Tony Pacheco" userId="0dd2267dd47b8d8f" providerId="LiveId" clId="{09556887-E146-4A3A-B1EF-DD830C0ADC4F}" dt="2019-06-20T03:15:00.895" v="72" actId="20577"/>
          <ac:spMkLst>
            <pc:docMk/>
            <pc:sldMk cId="91836151" sldId="258"/>
            <ac:spMk id="2" creationId="{FBB3EA79-BA30-4EAF-B038-F20688C0B303}"/>
          </ac:spMkLst>
        </pc:spChg>
      </pc:sldChg>
      <pc:sldChg chg="modSp add">
        <pc:chgData name="Tony Pacheco" userId="0dd2267dd47b8d8f" providerId="LiveId" clId="{09556887-E146-4A3A-B1EF-DD830C0ADC4F}" dt="2019-06-20T04:11:24.748" v="1934" actId="14100"/>
        <pc:sldMkLst>
          <pc:docMk/>
          <pc:sldMk cId="818775182" sldId="259"/>
        </pc:sldMkLst>
        <pc:spChg chg="mod">
          <ac:chgData name="Tony Pacheco" userId="0dd2267dd47b8d8f" providerId="LiveId" clId="{09556887-E146-4A3A-B1EF-DD830C0ADC4F}" dt="2019-06-20T04:11:24.748" v="1934" actId="14100"/>
          <ac:spMkLst>
            <pc:docMk/>
            <pc:sldMk cId="818775182" sldId="259"/>
            <ac:spMk id="2" creationId="{D1B6B81E-5957-4EDB-B346-090E73CD809A}"/>
          </ac:spMkLst>
        </pc:spChg>
      </pc:sldChg>
      <pc:sldChg chg="addSp modSp add">
        <pc:chgData name="Tony Pacheco" userId="0dd2267dd47b8d8f" providerId="LiveId" clId="{09556887-E146-4A3A-B1EF-DD830C0ADC4F}" dt="2019-06-20T03:36:49.660" v="667" actId="313"/>
        <pc:sldMkLst>
          <pc:docMk/>
          <pc:sldMk cId="4285590605" sldId="260"/>
        </pc:sldMkLst>
        <pc:spChg chg="mod">
          <ac:chgData name="Tony Pacheco" userId="0dd2267dd47b8d8f" providerId="LiveId" clId="{09556887-E146-4A3A-B1EF-DD830C0ADC4F}" dt="2019-06-20T03:36:49.660" v="667" actId="313"/>
          <ac:spMkLst>
            <pc:docMk/>
            <pc:sldMk cId="4285590605" sldId="260"/>
            <ac:spMk id="2" creationId="{15747EE5-789B-4747-A316-C710B8CE2CF2}"/>
          </ac:spMkLst>
        </pc:spChg>
        <pc:spChg chg="add mod">
          <ac:chgData name="Tony Pacheco" userId="0dd2267dd47b8d8f" providerId="LiveId" clId="{09556887-E146-4A3A-B1EF-DD830C0ADC4F}" dt="2019-06-20T03:29:55.293" v="663" actId="20577"/>
          <ac:spMkLst>
            <pc:docMk/>
            <pc:sldMk cId="4285590605" sldId="260"/>
            <ac:spMk id="3" creationId="{48B80AD5-7650-448F-A1EA-8757E7DC575E}"/>
          </ac:spMkLst>
        </pc:spChg>
      </pc:sldChg>
      <pc:sldChg chg="modSp add">
        <pc:chgData name="Tony Pacheco" userId="0dd2267dd47b8d8f" providerId="LiveId" clId="{09556887-E146-4A3A-B1EF-DD830C0ADC4F}" dt="2019-06-20T03:39:28.623" v="821" actId="20577"/>
        <pc:sldMkLst>
          <pc:docMk/>
          <pc:sldMk cId="759254965" sldId="261"/>
        </pc:sldMkLst>
        <pc:spChg chg="mod">
          <ac:chgData name="Tony Pacheco" userId="0dd2267dd47b8d8f" providerId="LiveId" clId="{09556887-E146-4A3A-B1EF-DD830C0ADC4F}" dt="2019-06-20T03:39:28.623" v="821" actId="20577"/>
          <ac:spMkLst>
            <pc:docMk/>
            <pc:sldMk cId="759254965" sldId="261"/>
            <ac:spMk id="2" creationId="{4B39DA4D-9612-4F78-92D7-9B2CFAE9F322}"/>
          </ac:spMkLst>
        </pc:spChg>
      </pc:sldChg>
      <pc:sldChg chg="addSp delSp modSp add">
        <pc:chgData name="Tony Pacheco" userId="0dd2267dd47b8d8f" providerId="LiveId" clId="{09556887-E146-4A3A-B1EF-DD830C0ADC4F}" dt="2019-06-20T03:51:19.317" v="1389" actId="1076"/>
        <pc:sldMkLst>
          <pc:docMk/>
          <pc:sldMk cId="3040089813" sldId="262"/>
        </pc:sldMkLst>
        <pc:spChg chg="del">
          <ac:chgData name="Tony Pacheco" userId="0dd2267dd47b8d8f" providerId="LiveId" clId="{09556887-E146-4A3A-B1EF-DD830C0ADC4F}" dt="2019-06-20T03:40:17.352" v="824" actId="478"/>
          <ac:spMkLst>
            <pc:docMk/>
            <pc:sldMk cId="3040089813" sldId="262"/>
            <ac:spMk id="2" creationId="{FE8DF319-B666-402D-9B0A-AC4B224FC97C}"/>
          </ac:spMkLst>
        </pc:spChg>
        <pc:spChg chg="add mod">
          <ac:chgData name="Tony Pacheco" userId="0dd2267dd47b8d8f" providerId="LiveId" clId="{09556887-E146-4A3A-B1EF-DD830C0ADC4F}" dt="2019-06-20T03:46:34.235" v="1187" actId="1076"/>
          <ac:spMkLst>
            <pc:docMk/>
            <pc:sldMk cId="3040089813" sldId="262"/>
            <ac:spMk id="3" creationId="{63ABA6D8-E550-45CD-B0A6-FE09AAB8B79D}"/>
          </ac:spMkLst>
        </pc:spChg>
        <pc:spChg chg="add mod">
          <ac:chgData name="Tony Pacheco" userId="0dd2267dd47b8d8f" providerId="LiveId" clId="{09556887-E146-4A3A-B1EF-DD830C0ADC4F}" dt="2019-06-20T03:46:47.536" v="1192" actId="14100"/>
          <ac:spMkLst>
            <pc:docMk/>
            <pc:sldMk cId="3040089813" sldId="262"/>
            <ac:spMk id="4" creationId="{3393AEBE-AF4A-4F2F-8104-BC452D49940B}"/>
          </ac:spMkLst>
        </pc:spChg>
        <pc:spChg chg="add mod">
          <ac:chgData name="Tony Pacheco" userId="0dd2267dd47b8d8f" providerId="LiveId" clId="{09556887-E146-4A3A-B1EF-DD830C0ADC4F}" dt="2019-06-20T03:46:01.688" v="1180" actId="1076"/>
          <ac:spMkLst>
            <pc:docMk/>
            <pc:sldMk cId="3040089813" sldId="262"/>
            <ac:spMk id="5" creationId="{3990E333-2935-4018-95AA-FC8B362B813B}"/>
          </ac:spMkLst>
        </pc:spChg>
        <pc:spChg chg="add mod">
          <ac:chgData name="Tony Pacheco" userId="0dd2267dd47b8d8f" providerId="LiveId" clId="{09556887-E146-4A3A-B1EF-DD830C0ADC4F}" dt="2019-06-20T03:48:31.620" v="1298" actId="20577"/>
          <ac:spMkLst>
            <pc:docMk/>
            <pc:sldMk cId="3040089813" sldId="262"/>
            <ac:spMk id="6" creationId="{314FE474-1C77-412B-81A0-71B59292DA6D}"/>
          </ac:spMkLst>
        </pc:spChg>
        <pc:spChg chg="add mod">
          <ac:chgData name="Tony Pacheco" userId="0dd2267dd47b8d8f" providerId="LiveId" clId="{09556887-E146-4A3A-B1EF-DD830C0ADC4F}" dt="2019-06-20T03:46:06.937" v="1182" actId="20577"/>
          <ac:spMkLst>
            <pc:docMk/>
            <pc:sldMk cId="3040089813" sldId="262"/>
            <ac:spMk id="7" creationId="{E929A2C7-59A0-48FF-885B-6FEB9BBE1EF2}"/>
          </ac:spMkLst>
        </pc:spChg>
        <pc:spChg chg="add mod">
          <ac:chgData name="Tony Pacheco" userId="0dd2267dd47b8d8f" providerId="LiveId" clId="{09556887-E146-4A3A-B1EF-DD830C0ADC4F}" dt="2019-06-20T03:45:52.433" v="1177" actId="1076"/>
          <ac:spMkLst>
            <pc:docMk/>
            <pc:sldMk cId="3040089813" sldId="262"/>
            <ac:spMk id="8" creationId="{BC4C37CC-4C5A-42AD-B2ED-A7D3CD70FCC7}"/>
          </ac:spMkLst>
        </pc:spChg>
        <pc:spChg chg="add mod">
          <ac:chgData name="Tony Pacheco" userId="0dd2267dd47b8d8f" providerId="LiveId" clId="{09556887-E146-4A3A-B1EF-DD830C0ADC4F}" dt="2019-06-20T03:48:07.430" v="1294" actId="1076"/>
          <ac:spMkLst>
            <pc:docMk/>
            <pc:sldMk cId="3040089813" sldId="262"/>
            <ac:spMk id="9" creationId="{2EAE5BB4-E56C-49FF-904F-D5211385973A}"/>
          </ac:spMkLst>
        </pc:spChg>
        <pc:spChg chg="add mod">
          <ac:chgData name="Tony Pacheco" userId="0dd2267dd47b8d8f" providerId="LiveId" clId="{09556887-E146-4A3A-B1EF-DD830C0ADC4F}" dt="2019-06-20T03:51:19.317" v="1389" actId="1076"/>
          <ac:spMkLst>
            <pc:docMk/>
            <pc:sldMk cId="3040089813" sldId="262"/>
            <ac:spMk id="10" creationId="{5C438F67-41F8-4EAC-B1F6-9FF7738263E5}"/>
          </ac:spMkLst>
        </pc:spChg>
        <pc:spChg chg="add mod">
          <ac:chgData name="Tony Pacheco" userId="0dd2267dd47b8d8f" providerId="LiveId" clId="{09556887-E146-4A3A-B1EF-DD830C0ADC4F}" dt="2019-06-20T03:51:12.587" v="1387" actId="313"/>
          <ac:spMkLst>
            <pc:docMk/>
            <pc:sldMk cId="3040089813" sldId="262"/>
            <ac:spMk id="11" creationId="{721396CA-5153-4E3C-861F-ACE8C97EF531}"/>
          </ac:spMkLst>
        </pc:spChg>
      </pc:sldChg>
      <pc:sldChg chg="addSp modSp add">
        <pc:chgData name="Tony Pacheco" userId="0dd2267dd47b8d8f" providerId="LiveId" clId="{09556887-E146-4A3A-B1EF-DD830C0ADC4F}" dt="2019-06-20T04:10:43.196" v="1931" actId="20577"/>
        <pc:sldMkLst>
          <pc:docMk/>
          <pc:sldMk cId="4272545649" sldId="263"/>
        </pc:sldMkLst>
        <pc:spChg chg="mod">
          <ac:chgData name="Tony Pacheco" userId="0dd2267dd47b8d8f" providerId="LiveId" clId="{09556887-E146-4A3A-B1EF-DD830C0ADC4F}" dt="2019-06-20T03:57:16.411" v="1724" actId="207"/>
          <ac:spMkLst>
            <pc:docMk/>
            <pc:sldMk cId="4272545649" sldId="263"/>
            <ac:spMk id="2" creationId="{41ED1271-A48F-4138-BB81-646DE40658B9}"/>
          </ac:spMkLst>
        </pc:spChg>
        <pc:spChg chg="add mod">
          <ac:chgData name="Tony Pacheco" userId="0dd2267dd47b8d8f" providerId="LiveId" clId="{09556887-E146-4A3A-B1EF-DD830C0ADC4F}" dt="2019-06-20T04:10:43.196" v="1931" actId="20577"/>
          <ac:spMkLst>
            <pc:docMk/>
            <pc:sldMk cId="4272545649" sldId="263"/>
            <ac:spMk id="3" creationId="{37937577-ABB3-47CE-B406-45CF39423E80}"/>
          </ac:spMkLst>
        </pc:spChg>
      </pc:sldChg>
      <pc:sldChg chg="addSp modSp add">
        <pc:chgData name="Tony Pacheco" userId="0dd2267dd47b8d8f" providerId="LiveId" clId="{09556887-E146-4A3A-B1EF-DD830C0ADC4F}" dt="2019-06-20T04:07:31.752" v="1930" actId="14100"/>
        <pc:sldMkLst>
          <pc:docMk/>
          <pc:sldMk cId="1591479233" sldId="264"/>
        </pc:sldMkLst>
        <pc:spChg chg="mod">
          <ac:chgData name="Tony Pacheco" userId="0dd2267dd47b8d8f" providerId="LiveId" clId="{09556887-E146-4A3A-B1EF-DD830C0ADC4F}" dt="2019-06-20T03:59:29.547" v="1838" actId="14100"/>
          <ac:spMkLst>
            <pc:docMk/>
            <pc:sldMk cId="1591479233" sldId="264"/>
            <ac:spMk id="2" creationId="{E2CC0B33-5C14-4C47-8C16-62A6289AC414}"/>
          </ac:spMkLst>
        </pc:spChg>
        <pc:spChg chg="add mod">
          <ac:chgData name="Tony Pacheco" userId="0dd2267dd47b8d8f" providerId="LiveId" clId="{09556887-E146-4A3A-B1EF-DD830C0ADC4F}" dt="2019-06-20T04:06:26.238" v="1844" actId="1076"/>
          <ac:spMkLst>
            <pc:docMk/>
            <pc:sldMk cId="1591479233" sldId="264"/>
            <ac:spMk id="3" creationId="{4320E377-B288-439D-9544-BF1ADEF07D65}"/>
          </ac:spMkLst>
        </pc:spChg>
        <pc:spChg chg="add mod">
          <ac:chgData name="Tony Pacheco" userId="0dd2267dd47b8d8f" providerId="LiveId" clId="{09556887-E146-4A3A-B1EF-DD830C0ADC4F}" dt="2019-06-20T04:07:31.752" v="1930" actId="14100"/>
          <ac:spMkLst>
            <pc:docMk/>
            <pc:sldMk cId="1591479233" sldId="264"/>
            <ac:spMk id="4" creationId="{90D5DA9F-BAAE-4D78-8AF9-85D608835F6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expandedramblings.com/index.php/discord-statistics-facts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90AED-55D7-4D66-BED9-3D6E74A2F9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Discord, Super Fans &amp; the Sucktastic Social Media Landscape of DOOOOOM!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3194CC-D001-409B-A4E6-CB5AF9A9985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Facebook sucks, yo.</a:t>
            </a:r>
          </a:p>
        </p:txBody>
      </p:sp>
    </p:spTree>
    <p:extLst>
      <p:ext uri="{BB962C8B-B14F-4D97-AF65-F5344CB8AC3E}">
        <p14:creationId xmlns:p14="http://schemas.microsoft.com/office/powerpoint/2010/main" val="306824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3E502-687F-4E76-8881-24429F9ED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Talk About the Numbers: Facebook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C4CD7-ED08-40F0-9C2E-4A598BB4284B}"/>
              </a:ext>
            </a:extLst>
          </p:cNvPr>
          <p:cNvSpPr txBox="1"/>
          <p:nvPr/>
        </p:nvSpPr>
        <p:spPr>
          <a:xfrm flipH="1">
            <a:off x="2701254" y="1694576"/>
            <a:ext cx="522634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gazillion people are on 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Record Growth in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Even Grandma is on 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Even if she types in ALL CAPS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BUT…</a:t>
            </a:r>
          </a:p>
        </p:txBody>
      </p:sp>
    </p:spTree>
    <p:extLst>
      <p:ext uri="{BB962C8B-B14F-4D97-AF65-F5344CB8AC3E}">
        <p14:creationId xmlns:p14="http://schemas.microsoft.com/office/powerpoint/2010/main" val="3785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3EA79-BA30-4EAF-B038-F20688C0B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4879068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Facebook Growth in the US and Europe has stalled.</a:t>
            </a:r>
          </a:p>
        </p:txBody>
      </p:sp>
    </p:spTree>
    <p:extLst>
      <p:ext uri="{BB962C8B-B14F-4D97-AF65-F5344CB8AC3E}">
        <p14:creationId xmlns:p14="http://schemas.microsoft.com/office/powerpoint/2010/main" val="91836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6B81E-5957-4EDB-B346-090E73CD8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2622429"/>
          </a:xfrm>
        </p:spPr>
        <p:txBody>
          <a:bodyPr>
            <a:normAutofit fontScale="90000"/>
          </a:bodyPr>
          <a:lstStyle/>
          <a:p>
            <a:r>
              <a:rPr lang="en-US" dirty="0"/>
              <a:t>Why?</a:t>
            </a:r>
            <a:br>
              <a:rPr lang="en-US" dirty="0"/>
            </a:br>
            <a:br>
              <a:rPr lang="en-US" dirty="0"/>
            </a:br>
            <a:r>
              <a:rPr lang="en-US" sz="5300" dirty="0"/>
              <a:t>Because Facebook sucks and they hate you.</a:t>
            </a:r>
          </a:p>
        </p:txBody>
      </p:sp>
    </p:spTree>
    <p:extLst>
      <p:ext uri="{BB962C8B-B14F-4D97-AF65-F5344CB8AC3E}">
        <p14:creationId xmlns:p14="http://schemas.microsoft.com/office/powerpoint/2010/main" val="818775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47EE5-789B-4747-A316-C710B8CE2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09"/>
            <a:ext cx="8941938" cy="1817087"/>
          </a:xfrm>
        </p:spPr>
        <p:txBody>
          <a:bodyPr>
            <a:normAutofit/>
          </a:bodyPr>
          <a:lstStyle/>
          <a:p>
            <a:r>
              <a:rPr lang="en-US" dirty="0"/>
              <a:t>Young people (~22 and younger) are avoiding “Facebook.” The younger the age, the less likely they’ll sign up.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8B80AD5-7650-448F-A1EA-8757E7DC575E}"/>
              </a:ext>
            </a:extLst>
          </p:cNvPr>
          <p:cNvSpPr txBox="1"/>
          <p:nvPr/>
        </p:nvSpPr>
        <p:spPr>
          <a:xfrm>
            <a:off x="3046602" y="2827089"/>
            <a:ext cx="754869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Snapchat is saturated. All the cool kids have Snapchat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IN GENERAL: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Boys avoid: Tumbler, Instagram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Girls avoid: YouTube, Twitch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Both avoid: Facebook, Twitter, Reddit, Blogs, MeWe, Gab, etc.</a:t>
            </a:r>
          </a:p>
        </p:txBody>
      </p:sp>
    </p:spTree>
    <p:extLst>
      <p:ext uri="{BB962C8B-B14F-4D97-AF65-F5344CB8AC3E}">
        <p14:creationId xmlns:p14="http://schemas.microsoft.com/office/powerpoint/2010/main" val="4285590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9DA4D-9612-4F78-92D7-9B2CFAE9F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5144" y="1370730"/>
            <a:ext cx="8911687" cy="4283451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The Quotes: Interviews with Youngsters, their Friends and sometimes the friends of their friends.</a:t>
            </a:r>
          </a:p>
        </p:txBody>
      </p:sp>
    </p:spTree>
    <p:extLst>
      <p:ext uri="{BB962C8B-B14F-4D97-AF65-F5344CB8AC3E}">
        <p14:creationId xmlns:p14="http://schemas.microsoft.com/office/powerpoint/2010/main" val="759254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ABA6D8-E550-45CD-B0A6-FE09AAB8B79D}"/>
              </a:ext>
            </a:extLst>
          </p:cNvPr>
          <p:cNvSpPr txBox="1"/>
          <p:nvPr/>
        </p:nvSpPr>
        <p:spPr>
          <a:xfrm>
            <a:off x="1187754" y="1133146"/>
            <a:ext cx="52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“Grandma begged me to get on Facebook.”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93AEBE-AF4A-4F2F-8104-BC452D49940B}"/>
              </a:ext>
            </a:extLst>
          </p:cNvPr>
          <p:cNvSpPr txBox="1"/>
          <p:nvPr/>
        </p:nvSpPr>
        <p:spPr>
          <a:xfrm>
            <a:off x="7862726" y="306449"/>
            <a:ext cx="30238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“Facebook Messenger is the worst app, ever.” x5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990E333-2935-4018-95AA-FC8B362B813B}"/>
              </a:ext>
            </a:extLst>
          </p:cNvPr>
          <p:cNvSpPr txBox="1"/>
          <p:nvPr/>
        </p:nvSpPr>
        <p:spPr>
          <a:xfrm>
            <a:off x="1903562" y="2205141"/>
            <a:ext cx="4192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“Instagram is a festering cesspool of degeneracy and narcissism.”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4FE474-1C77-412B-81A0-71B59292DA6D}"/>
              </a:ext>
            </a:extLst>
          </p:cNvPr>
          <p:cNvSpPr txBox="1"/>
          <p:nvPr/>
        </p:nvSpPr>
        <p:spPr>
          <a:xfrm>
            <a:off x="957532" y="3637197"/>
            <a:ext cx="49375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“My </a:t>
            </a:r>
            <a:r>
              <a:rPr lang="en-US" i="1" dirty="0"/>
              <a:t>parents</a:t>
            </a:r>
            <a:r>
              <a:rPr lang="en-US" dirty="0"/>
              <a:t> are on Facebook.” (rolls eyes)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929A2C7-59A0-48FF-885B-6FEB9BBE1EF2}"/>
              </a:ext>
            </a:extLst>
          </p:cNvPr>
          <p:cNvSpPr txBox="1"/>
          <p:nvPr/>
        </p:nvSpPr>
        <p:spPr>
          <a:xfrm>
            <a:off x="8386256" y="2734574"/>
            <a:ext cx="2114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“What’s Reddit?”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4C37CC-4C5A-42AD-B2ED-A7D3CD70FCC7}"/>
              </a:ext>
            </a:extLst>
          </p:cNvPr>
          <p:cNvSpPr txBox="1"/>
          <p:nvPr/>
        </p:nvSpPr>
        <p:spPr>
          <a:xfrm>
            <a:off x="6870828" y="1639044"/>
            <a:ext cx="46249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“Twitter is where the assholes hang out.”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AE5BB4-E56C-49FF-904F-D5211385973A}"/>
              </a:ext>
            </a:extLst>
          </p:cNvPr>
          <p:cNvSpPr txBox="1"/>
          <p:nvPr/>
        </p:nvSpPr>
        <p:spPr>
          <a:xfrm>
            <a:off x="7636916" y="3926295"/>
            <a:ext cx="3613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“I don’t pay attention to social media. Is Snapchat social media?”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C438F67-41F8-4EAC-B1F6-9FF7738263E5}"/>
              </a:ext>
            </a:extLst>
          </p:cNvPr>
          <p:cNvSpPr txBox="1"/>
          <p:nvPr/>
        </p:nvSpPr>
        <p:spPr>
          <a:xfrm>
            <a:off x="3999781" y="5672014"/>
            <a:ext cx="4533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“None of my friends are on Facebook.”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21396CA-5153-4E3C-861F-ACE8C97EF531}"/>
              </a:ext>
            </a:extLst>
          </p:cNvPr>
          <p:cNvSpPr txBox="1"/>
          <p:nvPr/>
        </p:nvSpPr>
        <p:spPr>
          <a:xfrm>
            <a:off x="1308683" y="4828918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“Love me, love my Instagram.”</a:t>
            </a:r>
          </a:p>
        </p:txBody>
      </p:sp>
    </p:spTree>
    <p:extLst>
      <p:ext uri="{BB962C8B-B14F-4D97-AF65-F5344CB8AC3E}">
        <p14:creationId xmlns:p14="http://schemas.microsoft.com/office/powerpoint/2010/main" val="3040089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D1271-A48F-4138-BB81-646DE4065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FF00"/>
                </a:solidFill>
              </a:rPr>
              <a:t>De-centralized and Distributed Networks Are the Future and the Future is Here.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937577-ABB3-47CE-B406-45CF39423E80}"/>
              </a:ext>
            </a:extLst>
          </p:cNvPr>
          <p:cNvSpPr txBox="1"/>
          <p:nvPr/>
        </p:nvSpPr>
        <p:spPr>
          <a:xfrm>
            <a:off x="3462105" y="1905000"/>
            <a:ext cx="815767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Text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Snapchat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PS4 and Xbox Groups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Discord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Subscriber Cats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To a smaller extent: blogs, Reddits, 4-Can, 8-Chan — any custom hangout</a:t>
            </a:r>
          </a:p>
        </p:txBody>
      </p:sp>
    </p:spTree>
    <p:extLst>
      <p:ext uri="{BB962C8B-B14F-4D97-AF65-F5344CB8AC3E}">
        <p14:creationId xmlns:p14="http://schemas.microsoft.com/office/powerpoint/2010/main" val="427254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C0B33-5C14-4C47-8C16-62A6289AC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573806"/>
          </a:xfrm>
        </p:spPr>
        <p:txBody>
          <a:bodyPr>
            <a:normAutofit fontScale="90000"/>
          </a:bodyPr>
          <a:lstStyle/>
          <a:p>
            <a:r>
              <a:rPr lang="en-US" dirty="0"/>
              <a:t>Discord is where all the video gamers went, and now they’re dragging people along with them.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320E377-B288-439D-9544-BF1ADEF07D65}"/>
              </a:ext>
            </a:extLst>
          </p:cNvPr>
          <p:cNvSpPr txBox="1"/>
          <p:nvPr/>
        </p:nvSpPr>
        <p:spPr>
          <a:xfrm>
            <a:off x="3011648" y="2600587"/>
            <a:ext cx="798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2"/>
              </a:rPr>
              <a:t>https://expandedramblings.com/index.php/discord-statistics-facts/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D5DA9F-BAAE-4D78-8AF9-85D608835F60}"/>
              </a:ext>
            </a:extLst>
          </p:cNvPr>
          <p:cNvSpPr txBox="1"/>
          <p:nvPr/>
        </p:nvSpPr>
        <p:spPr>
          <a:xfrm>
            <a:off x="6096000" y="6098796"/>
            <a:ext cx="577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Note — majority of gamers will not use Skype due to security issues</a:t>
            </a:r>
          </a:p>
        </p:txBody>
      </p:sp>
    </p:spTree>
    <p:extLst>
      <p:ext uri="{BB962C8B-B14F-4D97-AF65-F5344CB8AC3E}">
        <p14:creationId xmlns:p14="http://schemas.microsoft.com/office/powerpoint/2010/main" val="159147923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70</TotalTime>
  <Words>312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Discord, Super Fans &amp; the Sucktastic Social Media Landscape of DOOOOOM!</vt:lpstr>
      <vt:lpstr>Let’s Talk About the Numbers: Facebook </vt:lpstr>
      <vt:lpstr>Facebook Growth in the US and Europe has stalled.</vt:lpstr>
      <vt:lpstr>Why?  Because Facebook sucks and they hate you.</vt:lpstr>
      <vt:lpstr>Young people (~22 and younger) are avoiding “Facebook.” The younger the age, the less likely they’ll sign up.</vt:lpstr>
      <vt:lpstr>The Quotes: Interviews with Youngsters, their Friends and sometimes the friends of their friends.</vt:lpstr>
      <vt:lpstr>PowerPoint Presentation</vt:lpstr>
      <vt:lpstr>De-centralized and Distributed Networks Are the Future and the Future is Here.</vt:lpstr>
      <vt:lpstr>Discord is where all the video gamers went, and now they’re dragging people along with them.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Discord, Super Fans &amp; the Sucktastic Social Media Landscape of DOOOOOM!</dc:title>
  <dc:creator>Tony Pacheco</dc:creator>
  <cp:lastModifiedBy>Tony Pacheco</cp:lastModifiedBy>
  <cp:revision>1</cp:revision>
  <dcterms:created xsi:type="dcterms:W3CDTF">2019-06-20T03:05:38Z</dcterms:created>
  <dcterms:modified xsi:type="dcterms:W3CDTF">2019-06-20T04:15:54Z</dcterms:modified>
</cp:coreProperties>
</file>